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7" r:id="rId4"/>
    <p:sldId id="258" r:id="rId5"/>
    <p:sldId id="259" r:id="rId6"/>
    <p:sldId id="269" r:id="rId7"/>
    <p:sldId id="260" r:id="rId8"/>
    <p:sldId id="261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4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基本信息：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905000"/>
            <a:ext cx="5257800" cy="4351655"/>
          </a:xfrm>
        </p:spPr>
        <p:txBody>
          <a:bodyPr>
            <a:normAutofit lnSpcReduction="10000"/>
          </a:bodyPr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产品名称：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注册证号：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生产厂家：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223000" y="1905000"/>
            <a:ext cx="5257800" cy="43516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品牌型号：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产地：国产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进口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目前主要用户清单：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产品主要特点（性能指标或功能）：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售后服务说明：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保修年限：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续保价格：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元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>
              <a:buNone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838200" y="4788535"/>
            <a:ext cx="10514965" cy="1299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上述服务承诺及报价供应商须充分与厂家各相关部门沟通后，提出最优惠方案，并由我院留存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配置清单：</a:t>
            </a:r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  <p:custDataLst>
              <p:tags r:id="rId1"/>
            </p:custDataLst>
          </p:nvPr>
        </p:nvGraphicFramePr>
        <p:xfrm>
          <a:off x="838200" y="1385570"/>
          <a:ext cx="10515600" cy="417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540"/>
                <a:gridCol w="3665855"/>
                <a:gridCol w="2948305"/>
                <a:gridCol w="2628900"/>
              </a:tblGrid>
              <a:tr h="3797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配件名称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配置数量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保修期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</a:rPr>
                        <a:t>未单独标注保修期的零部件，其保修期限默认与主机相同。</a:t>
                      </a:r>
                      <a:endParaRPr lang="zh-CN" altLang="en-US" sz="2000" b="1">
                        <a:solidFill>
                          <a:schemeClr val="tx1"/>
                        </a:solidFill>
                      </a:endParaRPr>
                    </a:p>
                  </a:txBody>
                  <a:tcPr anchor="ctr" anchorCtr="0"/>
                </a:tc>
                <a:tc hMerge="1">
                  <a:tcPr anchor="ctr" anchorCtr="0"/>
                </a:tc>
                <a:tc hMerge="1">
                  <a:tcPr anchor="ctr" anchorCtr="0"/>
                </a:tc>
                <a:tc hMerge="1">
                  <a:tcPr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38835" y="5558790"/>
            <a:ext cx="10514965" cy="9804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上述服务承诺及报价供应商须充分与厂家各相关部门沟通后，提出最优惠方案，并由我院留存。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消耗性配件（年平均更换大于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次）及高值配件（价格大于设备总价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5%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）报价清单：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515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732"/>
                <a:gridCol w="2139538"/>
                <a:gridCol w="2331720"/>
                <a:gridCol w="4454610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序号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配件名称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类型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价格（元）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消耗性</a:t>
                      </a: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/</a:t>
                      </a: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高值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38200" y="4788535"/>
            <a:ext cx="10514965" cy="1299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上述服务承诺及报价供应商须充分与厂家各相关部门沟通后，提出最优惠方案，并由我院留存</a:t>
            </a:r>
            <a:r>
              <a:rPr lang="zh-CN" altLang="en-US" sz="2400">
                <a:sym typeface="+mn-ea"/>
              </a:rPr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试剂耗材情况说明：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是否涉及试剂耗材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涉及试剂耗材是否已经入院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TABLE_ENDDRAG_ORIGIN_RECT" val="828*328"/>
  <p:tag name="TABLE_ENDDRAG_RECT" val="66*109*828*328"/>
</p:tagLst>
</file>

<file path=ppt/tags/tag4.xml><?xml version="1.0" encoding="utf-8"?>
<p:tagLst xmlns:p="http://schemas.openxmlformats.org/presentationml/2006/main">
  <p:tag name="commondata" val="eyJoZGlkIjoiMjA3Y2RiYzc2OGFlNjM5NGRjOGVhM2U0YTYwZDJmYmY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</Words>
  <Application>WPS 演示</Application>
  <PresentationFormat>宽屏</PresentationFormat>
  <Paragraphs>82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WPS</vt:lpstr>
      <vt:lpstr>基本信息：</vt:lpstr>
      <vt:lpstr>目前主要用户：</vt:lpstr>
      <vt:lpstr>产品主要特点（性能指标或功能）：</vt:lpstr>
      <vt:lpstr>售后服务说明：</vt:lpstr>
      <vt:lpstr>配置清单：</vt:lpstr>
      <vt:lpstr>重要零配件更换价格：</vt:lpstr>
      <vt:lpstr>试剂耗材情况说明：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张腾</cp:lastModifiedBy>
  <cp:revision>12</cp:revision>
  <dcterms:created xsi:type="dcterms:W3CDTF">2023-08-09T12:44:00Z</dcterms:created>
  <dcterms:modified xsi:type="dcterms:W3CDTF">2024-03-21T07:47:38Z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2052-12.1.0.16388</vt:lpwstr>
  </property>
</Properties>
</file>